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72" r:id="rId10"/>
    <p:sldId id="284" r:id="rId11"/>
    <p:sldId id="265" r:id="rId12"/>
    <p:sldId id="277" r:id="rId13"/>
    <p:sldId id="288" r:id="rId14"/>
    <p:sldId id="257" r:id="rId15"/>
    <p:sldId id="274" r:id="rId16"/>
    <p:sldId id="285" r:id="rId17"/>
    <p:sldId id="258" r:id="rId18"/>
    <p:sldId id="259" r:id="rId19"/>
    <p:sldId id="286" r:id="rId20"/>
    <p:sldId id="260" r:id="rId21"/>
    <p:sldId id="261" r:id="rId22"/>
    <p:sldId id="262" r:id="rId23"/>
    <p:sldId id="270" r:id="rId24"/>
    <p:sldId id="271" r:id="rId25"/>
    <p:sldId id="273" r:id="rId26"/>
    <p:sldId id="269" r:id="rId27"/>
    <p:sldId id="264" r:id="rId28"/>
    <p:sldId id="267" r:id="rId29"/>
    <p:sldId id="292" r:id="rId30"/>
    <p:sldId id="275" r:id="rId31"/>
    <p:sldId id="263" r:id="rId32"/>
    <p:sldId id="266" r:id="rId33"/>
    <p:sldId id="287" r:id="rId34"/>
    <p:sldId id="276" r:id="rId35"/>
    <p:sldId id="290" r:id="rId36"/>
    <p:sldId id="291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2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FFF8-A563-490A-06BD-F5174A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98AEA-D4A3-7D84-08C2-38250AFB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2F61-9DE9-7702-2E4F-FA82362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C4C-0A47-5347-9717-FF99B862F1C4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9033-D386-BE7E-5634-B8D0177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B828-AA62-7D4E-4904-EFC7FA10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8FEC6-6157-5886-7FE6-39F4769D1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CF011-F01A-8CCB-A0C8-78A348B7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555-AD5A-19FE-B4E3-6797F499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7923-059D-DF43-9DFA-94C6CFECBE6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D60C-8E13-DA0B-CB07-A1B7F8A6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64E9-3E41-CA63-B509-C974F6DF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C02E-71FB-C5B2-F91D-A496CA35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DA39A-B6B1-00A6-C58F-0CB6B2745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F662-F699-98D3-FE78-65D660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9106B-B85F-BA4D-A008-13B9033F204B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EAE2E-9AAA-4B4A-431D-7D6BD5ED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9F2B-F1B4-8EB4-7876-D2D8C6C1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FB37-AB7D-1277-7B57-4FC2A84A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9BC1-9D56-D446-B5E0-3CC64827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3E38-0670-FCE7-2DE3-09EF6A8F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FBC4-9E7F-8896-8E5C-2CAF978A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644D-BEE2-3C48-BFA0-EC1748C13482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911F4-D06C-2A4F-B090-333A218A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F11B-307B-2B0C-B9E1-0C1517EE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B8B5-F3E7-9EAE-DAED-604E39C4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972F5-745A-6352-EB48-4FD242023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DF02-0C0E-3F80-5F2A-2816BE00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EE8CB-C59F-8D9F-9BD0-0AFBD38E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D990-45D7-9945-8976-51CBB1E612C8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4119D-AFCB-0B1F-5063-CA16C40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AC46-D436-2BB4-192F-4E834972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MN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64" y="1309352"/>
            <a:ext cx="11159182" cy="46806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deer in the headlight's syndrome</a:t>
            </a:r>
          </a:p>
          <a:p>
            <a:r>
              <a:rPr lang="en-US" dirty="0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Example: The $20 DIY spectrum analyzer</a:t>
            </a:r>
          </a:p>
          <a:p>
            <a:r>
              <a:rPr lang="en-US" dirty="0"/>
              <a:t>The Five Levels of Intelligent Textbooks</a:t>
            </a:r>
          </a:p>
          <a:p>
            <a:r>
              <a:rPr lang="en-US" dirty="0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Decomposition, context and testing</a:t>
            </a:r>
          </a:p>
          <a:p>
            <a:r>
              <a:rPr lang="en-US" dirty="0"/>
              <a:t>Dan’s Prediction:</a:t>
            </a:r>
            <a:br>
              <a:rPr lang="en-US" dirty="0"/>
            </a:br>
            <a:r>
              <a:rPr lang="en-US" dirty="0"/>
              <a:t>	LLM, Agents and Enterprise Knowledge Graphs (EKGs)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803" y="1394710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Outside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5987972" y="1313727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knowledge 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Precise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Internal Organization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24F57D-2018-5E4E-48F0-F36BFBE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186" y="4528029"/>
            <a:ext cx="2254373" cy="21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278629"/>
            <a:ext cx="10515600" cy="536918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863" y="1130781"/>
            <a:ext cx="9712924" cy="49819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E5AF-6D2B-D579-05CD-FF6994419A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776" y="0"/>
            <a:ext cx="70284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0" y="2400335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1379</Words>
  <Application>Microsoft Macintosh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Arial</vt:lpstr>
      <vt:lpstr>source-serif-pro</vt:lpstr>
      <vt:lpstr>Office Theme</vt:lpstr>
      <vt:lpstr>University of MN Senior Design Lecture  AI, Agents and  Intelligent Textbooks  Overcoming Fear and Embracing Change</vt:lpstr>
      <vt:lpstr>Today’s Agenda</vt:lpstr>
      <vt:lpstr>Recent Headline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PowerPoint Presentation</vt:lpstr>
      <vt:lpstr>Agents: 0 to $2.5B in 18 Years </vt:lpstr>
      <vt:lpstr>Least Squares</vt:lpstr>
      <vt:lpstr>Being at the Right Place at the Right Time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6</cp:revision>
  <dcterms:created xsi:type="dcterms:W3CDTF">2025-03-28T15:59:13Z</dcterms:created>
  <dcterms:modified xsi:type="dcterms:W3CDTF">2025-03-31T13:52:15Z</dcterms:modified>
</cp:coreProperties>
</file>